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7" autoAdjust="0"/>
  </p:normalViewPr>
  <p:slideViewPr>
    <p:cSldViewPr>
      <p:cViewPr varScale="1">
        <p:scale>
          <a:sx n="78" d="100"/>
          <a:sy n="78" d="100"/>
        </p:scale>
        <p:origin x="-91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Radyo, Televizyon ve Sinema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İLETİŞİM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RTS429-Toplumsal Sorumluluk Projeleri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Doç.Dr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Ahmet OKTAN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sz="4400" dirty="0" smtClean="0"/>
              <a:t>Belgesel Film Proje Süreci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Hafta-1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 smtClean="0"/>
              <a:t>RTS429-Toplumsal Sorumluluk Projeleri</a:t>
            </a:r>
            <a:endParaRPr lang="tr-TR" altLang="tr-TR" sz="3200" b="1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410200"/>
          </a:xfrm>
        </p:spPr>
        <p:txBody>
          <a:bodyPr/>
          <a:lstStyle/>
          <a:p>
            <a:pPr algn="l">
              <a:defRPr/>
            </a:pPr>
            <a: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  <a:t>* Toplumsal sorumluluk projesi nedir?</a:t>
            </a:r>
            <a:b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3200" dirty="0" smtClean="0">
                <a:latin typeface="Times New Roman" pitchFamily="18" charset="0"/>
                <a:cs typeface="Times New Roman" pitchFamily="18" charset="0"/>
              </a:rPr>
              <a:t>* Toplumsal sorumluluk projesinin amacı</a:t>
            </a:r>
            <a: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  <a:t>…</a:t>
            </a:r>
            <a:b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3200" dirty="0" smtClean="0">
                <a:latin typeface="Times New Roman" pitchFamily="18" charset="0"/>
                <a:cs typeface="Times New Roman" pitchFamily="18" charset="0"/>
              </a:rPr>
              <a:t>* Toplumsal yarar…</a:t>
            </a:r>
            <a:br>
              <a:rPr lang="tr-TR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tr-TR" sz="3200" dirty="0" smtClean="0">
                <a:latin typeface="Times New Roman" pitchFamily="18" charset="0"/>
                <a:cs typeface="Times New Roman" pitchFamily="18" charset="0"/>
              </a:rPr>
              <a:t>* Sürdürülebilirlik…</a:t>
            </a:r>
            <a:br>
              <a:rPr lang="tr-TR" sz="3200" dirty="0" smtClean="0">
                <a:latin typeface="Times New Roman" pitchFamily="18" charset="0"/>
                <a:cs typeface="Times New Roman" pitchFamily="18" charset="0"/>
              </a:rPr>
            </a:br>
            <a:endParaRPr lang="tr-TR" dirty="0">
              <a:latin typeface="Times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800" b="1" u="sng" dirty="0" smtClean="0">
                <a:latin typeface="Times New Roman" pitchFamily="18" charset="0"/>
                <a:cs typeface="Times New Roman" pitchFamily="18" charset="0"/>
              </a:rPr>
              <a:t>Bazı proje temaları</a:t>
            </a:r>
            <a:endParaRPr lang="tr-TR" sz="38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Dezavantajlı toplum kesimleriyle ilgili projeler</a:t>
            </a:r>
          </a:p>
          <a:p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Engelli bireyler ve erişilebilirlikle ilgili projeler</a:t>
            </a:r>
          </a:p>
          <a:p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Çevreyle ilgili projeler</a:t>
            </a:r>
          </a:p>
          <a:p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Eğitimle ilgili projeler</a:t>
            </a:r>
          </a:p>
          <a:p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Hayvanlarla ilgili projeler</a:t>
            </a:r>
          </a:p>
          <a:p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Sağlıkla ilgili projeler</a:t>
            </a:r>
            <a:endParaRPr lang="tr-TR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5003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800" b="1" u="sng" dirty="0" smtClean="0">
                <a:latin typeface="Times New Roman" pitchFamily="18" charset="0"/>
                <a:cs typeface="Times New Roman" pitchFamily="18" charset="0"/>
              </a:rPr>
              <a:t>Projenin Aşamaları</a:t>
            </a:r>
            <a:endParaRPr lang="tr-TR" sz="38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Başlatma</a:t>
            </a:r>
          </a:p>
          <a:p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Planlama</a:t>
            </a:r>
          </a:p>
          <a:p>
            <a:r>
              <a:rPr lang="tr-TR" sz="2800" dirty="0" err="1" smtClean="0">
                <a:latin typeface="Times New Roman" pitchFamily="18" charset="0"/>
                <a:cs typeface="Times New Roman" pitchFamily="18" charset="0"/>
              </a:rPr>
              <a:t>Yürtme</a:t>
            </a:r>
            <a:endParaRPr lang="tr-TR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Kontrol etme</a:t>
            </a:r>
          </a:p>
          <a:p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Bitirme</a:t>
            </a:r>
          </a:p>
        </p:txBody>
      </p:sp>
    </p:spTree>
    <p:extLst>
      <p:ext uri="{BB962C8B-B14F-4D97-AF65-F5344CB8AC3E}">
        <p14:creationId xmlns:p14="http://schemas.microsoft.com/office/powerpoint/2010/main" xmlns="" val="2195003809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23</TotalTime>
  <Words>63</Words>
  <Application>Microsoft Office PowerPoint</Application>
  <PresentationFormat>Ekran Gösterisi (4:3)</PresentationFormat>
  <Paragraphs>22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6" baseType="lpstr">
      <vt:lpstr>sunum_sablon</vt:lpstr>
      <vt:lpstr>Slayt 1</vt:lpstr>
      <vt:lpstr>Belgesel Film Proje Süreci</vt:lpstr>
      <vt:lpstr>* Toplumsal sorumluluk projesi nedir? * Toplumsal sorumluluk projesinin amacı… * Toplumsal yarar… * Sürdürülebilirlik… </vt:lpstr>
      <vt:lpstr>Bazı proje temaları</vt:lpstr>
      <vt:lpstr>Projenin Aşamaları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İletişim Fakültesi</dc:creator>
  <cp:lastModifiedBy>Ahmet</cp:lastModifiedBy>
  <cp:revision>10</cp:revision>
  <cp:lastPrinted>1601-01-01T00:00:00Z</cp:lastPrinted>
  <dcterms:created xsi:type="dcterms:W3CDTF">2019-11-27T06:53:14Z</dcterms:created>
  <dcterms:modified xsi:type="dcterms:W3CDTF">2020-01-15T12:28:06Z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